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2"/>
  </p:notesMasterIdLst>
  <p:sldIdLst>
    <p:sldId id="291" r:id="rId2"/>
    <p:sldId id="290" r:id="rId3"/>
    <p:sldId id="292" r:id="rId4"/>
    <p:sldId id="293" r:id="rId5"/>
    <p:sldId id="298" r:id="rId6"/>
    <p:sldId id="294" r:id="rId7"/>
    <p:sldId id="295" r:id="rId8"/>
    <p:sldId id="296" r:id="rId9"/>
    <p:sldId id="297" r:id="rId10"/>
    <p:sldId id="260" r:id="rId11"/>
    <p:sldId id="304" r:id="rId12"/>
    <p:sldId id="305" r:id="rId13"/>
    <p:sldId id="303" r:id="rId14"/>
    <p:sldId id="289" r:id="rId15"/>
    <p:sldId id="299" r:id="rId16"/>
    <p:sldId id="300" r:id="rId17"/>
    <p:sldId id="301" r:id="rId18"/>
    <p:sldId id="276" r:id="rId19"/>
    <p:sldId id="30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7D24F-CC86-4D04-95EA-DF0D2BF03CF1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27D9F-6511-49D6-8730-FE603001E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5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27D9F-6511-49D6-8730-FE603001E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27D9F-6511-49D6-8730-FE603001E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66C197-D50C-4375-94DE-7D0A95A77A05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9AEB9C-F1A2-4B7C-863E-B2B669D280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13" name="chimes.wav"/>
          </p:stSnd>
        </p:sndAc>
      </p:transition>
    </mc:Choice>
    <mc:Fallback xmlns="">
      <p:transition spd="slow" advTm="19000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yoclinic.com/health/back-pain/LB00001_D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www.easystretchingexercis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2.kirtland.cc.mi.us/~balbachl/stretch.htm" TargetMode="External"/><Relationship Id="rId11" Type="http://schemas.openxmlformats.org/officeDocument/2006/relationships/audio" Target="../media/audio1.wav"/><Relationship Id="rId5" Type="http://schemas.openxmlformats.org/officeDocument/2006/relationships/hyperlink" Target="http://en.wikipedia.org/wiki/Stretchin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brianmac.co.uk/stretch.htm" TargetMode="External"/><Relationship Id="rId9" Type="http://schemas.openxmlformats.org/officeDocument/2006/relationships/hyperlink" Target="http://exercise.about.com/cs/flexibility/l/blstretch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875" y="2895600"/>
            <a:ext cx="474803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Physical Education</a:t>
            </a:r>
          </a:p>
          <a:p>
            <a:pPr algn="r"/>
            <a:r>
              <a:rPr lang="en-US" sz="3200" dirty="0" smtClean="0"/>
              <a:t>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</a:t>
            </a:r>
          </a:p>
          <a:p>
            <a:pPr algn="r"/>
            <a:r>
              <a:rPr lang="en-US" sz="3200" dirty="0" smtClean="0"/>
              <a:t>Stretching the Right Way</a:t>
            </a:r>
          </a:p>
          <a:p>
            <a:pPr algn="r"/>
            <a:r>
              <a:rPr lang="en-US" sz="2800" dirty="0" smtClean="0"/>
              <a:t>Mr. Sims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4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7086600" cy="1752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Each </a:t>
            </a:r>
            <a:r>
              <a:rPr lang="en-US" sz="3600" dirty="0" smtClean="0"/>
              <a:t>student will be required to demonstrate how to properly stretch.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7134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261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For example</a:t>
            </a:r>
            <a:r>
              <a:rPr lang="en-US" sz="32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518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</a:t>
            </a:r>
            <a:r>
              <a:rPr lang="en-US" sz="2400" dirty="0" smtClean="0"/>
              <a:t>Stretch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Stand </a:t>
            </a:r>
            <a:r>
              <a:rPr lang="en-US" sz="2400" dirty="0"/>
              <a:t>tall, feet slightly </a:t>
            </a:r>
            <a:r>
              <a:rPr lang="en-US" sz="2400" dirty="0" smtClean="0"/>
              <a:t>wider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than shoulder-width </a:t>
            </a:r>
            <a:r>
              <a:rPr lang="en-US" sz="2400" dirty="0"/>
              <a:t>apart, knees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slightly bent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Hold </a:t>
            </a:r>
            <a:r>
              <a:rPr lang="en-US" sz="2400" dirty="0"/>
              <a:t>your arms out to the side </a:t>
            </a:r>
            <a:r>
              <a:rPr lang="en-US" sz="2400" dirty="0" smtClean="0"/>
              <a:t>parallel with </a:t>
            </a:r>
            <a:r>
              <a:rPr lang="en-US" sz="2400" dirty="0"/>
              <a:t>the ground and the palms of the </a:t>
            </a:r>
            <a:r>
              <a:rPr lang="en-US" sz="2400" dirty="0" smtClean="0"/>
              <a:t>hand </a:t>
            </a:r>
            <a:r>
              <a:rPr lang="en-US" sz="2400" dirty="0"/>
              <a:t>facing </a:t>
            </a:r>
            <a:r>
              <a:rPr lang="en-US" sz="2400" dirty="0" smtClean="0"/>
              <a:t>forward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Stretch the arms back as far as </a:t>
            </a:r>
            <a:r>
              <a:rPr lang="en-US" sz="2400" dirty="0" smtClean="0"/>
              <a:t>possible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You should feel the stretch across </a:t>
            </a:r>
            <a:r>
              <a:rPr lang="en-US" sz="2400" dirty="0" smtClean="0"/>
              <a:t>your chest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8" y="2138452"/>
            <a:ext cx="2378025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8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Upper Back Stretch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7324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Stand tall, feet slightly wider </a:t>
            </a:r>
            <a:r>
              <a:rPr lang="en-US" sz="2400" dirty="0" smtClean="0"/>
              <a:t>than shoulder-width </a:t>
            </a:r>
            <a:r>
              <a:rPr lang="en-US" sz="2400" dirty="0"/>
              <a:t>apart, knees </a:t>
            </a:r>
            <a:r>
              <a:rPr lang="en-US" sz="2400" dirty="0" smtClean="0"/>
              <a:t>slightly bent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Interlock your fingers and push your </a:t>
            </a:r>
            <a:r>
              <a:rPr lang="en-US" sz="2400" dirty="0" smtClean="0"/>
              <a:t>hands </a:t>
            </a:r>
            <a:r>
              <a:rPr lang="en-US" sz="2400" dirty="0"/>
              <a:t>as far away from your chest </a:t>
            </a:r>
            <a:r>
              <a:rPr lang="en-US" sz="2400" dirty="0" smtClean="0"/>
              <a:t>as possible</a:t>
            </a:r>
            <a:r>
              <a:rPr lang="en-US" sz="2400" dirty="0"/>
              <a:t>, allowing your upper back </a:t>
            </a:r>
            <a:r>
              <a:rPr lang="en-US" sz="2400" dirty="0" smtClean="0"/>
              <a:t>to relax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You should feel the stretch between </a:t>
            </a:r>
            <a:r>
              <a:rPr lang="en-US" sz="2400" dirty="0" smtClean="0"/>
              <a:t>your </a:t>
            </a:r>
            <a:r>
              <a:rPr lang="en-US" sz="2400" dirty="0"/>
              <a:t>shoulder </a:t>
            </a:r>
            <a:r>
              <a:rPr lang="en-US" sz="2400" dirty="0" smtClean="0"/>
              <a:t>blades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8680"/>
            <a:ext cx="185674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Hamstring Stretch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1" y="1291381"/>
            <a:ext cx="5151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Sit on the ground with both legs </a:t>
            </a:r>
            <a:r>
              <a:rPr lang="en-US" sz="2400" dirty="0" smtClean="0"/>
              <a:t>straight out </a:t>
            </a:r>
            <a:r>
              <a:rPr lang="en-US" sz="2400" dirty="0"/>
              <a:t>in front of </a:t>
            </a:r>
            <a:r>
              <a:rPr lang="en-US" sz="2400" dirty="0" smtClean="0"/>
              <a:t>you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Bend the left leg and place the sole </a:t>
            </a:r>
            <a:r>
              <a:rPr lang="en-US" sz="2400" dirty="0" smtClean="0"/>
              <a:t>of the </a:t>
            </a:r>
            <a:r>
              <a:rPr lang="en-US" sz="2400" dirty="0"/>
              <a:t>left foot alongside the knee of </a:t>
            </a:r>
            <a:r>
              <a:rPr lang="en-US" sz="2400" dirty="0" smtClean="0"/>
              <a:t>the right leg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Allow the left leg to lie relaxed on </a:t>
            </a:r>
            <a:r>
              <a:rPr lang="en-US" sz="2400" dirty="0" smtClean="0"/>
              <a:t>the ground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Bend forward keeping the back </a:t>
            </a:r>
            <a:r>
              <a:rPr lang="en-US" sz="2400" dirty="0" smtClean="0"/>
              <a:t>straight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You will feel the stretch in the 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hamstring </a:t>
            </a:r>
            <a:r>
              <a:rPr lang="en-US" sz="2400" dirty="0"/>
              <a:t>of the right </a:t>
            </a:r>
            <a:r>
              <a:rPr lang="en-US" sz="2400" dirty="0" smtClean="0"/>
              <a:t>leg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Repeat with the other </a:t>
            </a:r>
            <a:r>
              <a:rPr lang="en-US" sz="2400" dirty="0" smtClean="0"/>
              <a:t>leg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2209482"/>
            <a:ext cx="3138016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0120" y="1676400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Stand </a:t>
            </a:r>
            <a:r>
              <a:rPr lang="en-US" sz="2400" dirty="0"/>
              <a:t>tall with your </a:t>
            </a:r>
            <a:r>
              <a:rPr lang="en-US" sz="2400" dirty="0" smtClean="0"/>
              <a:t>feet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approximately </a:t>
            </a:r>
            <a:r>
              <a:rPr lang="en-US" sz="2400" dirty="0"/>
              <a:t>two </a:t>
            </a:r>
            <a:r>
              <a:rPr lang="en-US" sz="2400" dirty="0" smtClean="0"/>
              <a:t>shoulder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widths </a:t>
            </a:r>
            <a:r>
              <a:rPr lang="en-US" sz="2400" dirty="0"/>
              <a:t>apart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Bend </a:t>
            </a:r>
            <a:r>
              <a:rPr lang="en-US" sz="2400" dirty="0"/>
              <a:t>the right leg and </a:t>
            </a:r>
            <a:r>
              <a:rPr lang="en-US" sz="2400" dirty="0" smtClean="0"/>
              <a:t>lower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the </a:t>
            </a:r>
            <a:r>
              <a:rPr lang="en-US" sz="2400" dirty="0"/>
              <a:t>body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Keep </a:t>
            </a:r>
            <a:r>
              <a:rPr lang="en-US" sz="2400" dirty="0"/>
              <a:t>you back straight and </a:t>
            </a:r>
            <a:r>
              <a:rPr lang="en-US" sz="2400" dirty="0" smtClean="0"/>
              <a:t>  use the </a:t>
            </a:r>
            <a:r>
              <a:rPr lang="en-US" sz="2400" dirty="0"/>
              <a:t>arms </a:t>
            </a:r>
            <a:r>
              <a:rPr lang="en-US" sz="2400" dirty="0" smtClean="0"/>
              <a:t>to balance</a:t>
            </a: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You </a:t>
            </a:r>
            <a:r>
              <a:rPr lang="en-US" sz="2400" dirty="0"/>
              <a:t>will feel the stretch in </a:t>
            </a:r>
            <a:r>
              <a:rPr lang="en-US" sz="2400" dirty="0" smtClean="0"/>
              <a:t>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left </a:t>
            </a:r>
            <a:r>
              <a:rPr lang="en-US" sz="2400" dirty="0"/>
              <a:t>leg adductor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Repeat </a:t>
            </a:r>
            <a:r>
              <a:rPr lang="en-US" sz="2400" dirty="0"/>
              <a:t>with the left </a:t>
            </a:r>
            <a:r>
              <a:rPr lang="en-US" sz="2400" dirty="0" smtClean="0"/>
              <a:t>leg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796096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Adductor Stretch</a:t>
            </a:r>
          </a:p>
        </p:txBody>
      </p:sp>
    </p:spTree>
    <p:extLst>
      <p:ext uri="{BB962C8B-B14F-4D97-AF65-F5344CB8AC3E}">
        <p14:creationId xmlns:p14="http://schemas.microsoft.com/office/powerpoint/2010/main" val="31705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1" y="7620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Students must</a:t>
            </a:r>
            <a:r>
              <a:rPr lang="en-US" sz="3200" dirty="0" smtClean="0"/>
              <a:t>:</a:t>
            </a:r>
            <a:endParaRPr lang="en-US" sz="3200" u="sng" dirty="0" smtClean="0"/>
          </a:p>
          <a:p>
            <a:endParaRPr lang="en-US" sz="3200" u="sng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create a journal log create a journal log that displays a daily workout plan</a:t>
            </a:r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use </a:t>
            </a:r>
            <a:r>
              <a:rPr lang="en-US" sz="2800" dirty="0"/>
              <a:t>the internet for </a:t>
            </a:r>
            <a:r>
              <a:rPr lang="en-US" sz="2800" dirty="0" smtClean="0"/>
              <a:t>research of </a:t>
            </a:r>
            <a:r>
              <a:rPr lang="en-US" sz="2800" dirty="0"/>
              <a:t>different </a:t>
            </a:r>
            <a:r>
              <a:rPr lang="en-US" sz="2800" dirty="0" smtClean="0"/>
              <a:t>stretches and site web pages visited</a:t>
            </a:r>
            <a:endParaRPr lang="en-US" sz="2800" dirty="0"/>
          </a:p>
        </p:txBody>
      </p:sp>
      <p:pic>
        <p:nvPicPr>
          <p:cNvPr id="1026" name="Picture 2" descr="C:\Users\Valued Customer\AppData\Local\Microsoft\Windows\Temporary Internet Files\Content.IE5\AM1I8PN9\MC9003252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5638800" y="4070857"/>
            <a:ext cx="1814170" cy="15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ued Customer\AppData\Local\Microsoft\Windows\Temporary Internet Files\Content.IE5\S7687CZ2\MC9001555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5998820" y="1905000"/>
            <a:ext cx="228727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15630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RUBRIC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524855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Oral presentation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30 </a:t>
            </a:r>
            <a:r>
              <a:rPr lang="en-US" sz="2800" dirty="0"/>
              <a:t>points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Demonstrate three</a:t>
            </a:r>
          </a:p>
          <a:p>
            <a:r>
              <a:rPr lang="en-US" sz="2800" dirty="0" smtClean="0"/>
              <a:t>     </a:t>
            </a:r>
            <a:r>
              <a:rPr lang="en-US" sz="2800" dirty="0"/>
              <a:t>stretches – 25 points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Perfect dress out record </a:t>
            </a:r>
          </a:p>
          <a:p>
            <a:r>
              <a:rPr lang="en-US" sz="2800" dirty="0" smtClean="0"/>
              <a:t>     20 </a:t>
            </a:r>
            <a:r>
              <a:rPr lang="en-US" sz="2800" dirty="0"/>
              <a:t>points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Create a journal </a:t>
            </a:r>
            <a:r>
              <a:rPr lang="en-US" sz="2800" dirty="0" smtClean="0"/>
              <a:t>log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10 </a:t>
            </a:r>
            <a:r>
              <a:rPr lang="en-US" sz="2800" dirty="0"/>
              <a:t>points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Internet </a:t>
            </a:r>
            <a:r>
              <a:rPr lang="en-US" sz="2800" dirty="0" smtClean="0"/>
              <a:t>references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10 </a:t>
            </a:r>
            <a:r>
              <a:rPr lang="en-US" sz="2800" dirty="0"/>
              <a:t>points 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Define stretching – 5 points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2053" name="Picture 5" descr="C:\Users\Valued Customer\AppData\Local\Microsoft\Windows\Temporary Internet Files\Content.IE5\AM1I8PN9\MC9004326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78" y="20574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Grading System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35012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A = 93 – 100%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B = 83 – 92%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C = 70 – 82%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D = 60 – 69%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F = Below 60%</a:t>
            </a:r>
            <a:endParaRPr lang="en-US" sz="3600" dirty="0"/>
          </a:p>
        </p:txBody>
      </p:sp>
      <p:pic>
        <p:nvPicPr>
          <p:cNvPr id="7170" name="Picture 2" descr="C:\Users\Valued Customer\AppData\Local\Microsoft\Windows\Temporary Internet Files\Content.IE5\K0O7W0UI\MC9004404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2" y="2057400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950767"/>
            <a:ext cx="739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 Credit Assignments are available upon request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7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7800" y="1371600"/>
            <a:ext cx="64008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students will not have to purchase </a:t>
            </a:r>
            <a:r>
              <a:rPr lang="en-US" sz="2400" b="1" i="1" u="sng" dirty="0" smtClean="0"/>
              <a:t>anything</a:t>
            </a:r>
            <a:r>
              <a:rPr lang="en-US" sz="2400" dirty="0" smtClean="0"/>
              <a:t>, for this course.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 </a:t>
            </a:r>
            <a:r>
              <a:rPr lang="en-US" sz="2400" dirty="0" smtClean="0"/>
              <a:t>class reading material will be provided by the school.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Each </a:t>
            </a:r>
            <a:r>
              <a:rPr lang="en-US" sz="2400" dirty="0" smtClean="0"/>
              <a:t>student will be given a class syllabus. Inside it will be instructions  that states the requirements for this course.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 </a:t>
            </a:r>
            <a:r>
              <a:rPr lang="en-US" sz="2400" dirty="0" smtClean="0"/>
              <a:t>resources will be governed by the Sunshine States Standards.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students must have access to a computer, after school hours and be able to log-onto the world-wide-web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609600"/>
            <a:ext cx="448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Materials &amp; Resources: </a:t>
            </a:r>
          </a:p>
        </p:txBody>
      </p:sp>
    </p:spTree>
    <p:extLst>
      <p:ext uri="{BB962C8B-B14F-4D97-AF65-F5344CB8AC3E}">
        <p14:creationId xmlns:p14="http://schemas.microsoft.com/office/powerpoint/2010/main" val="5986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SUPPLIES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057400"/>
            <a:ext cx="43701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Pencils</a:t>
            </a:r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Composition Note Book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Proper gym </a:t>
            </a:r>
            <a:r>
              <a:rPr lang="en-US" sz="2800" dirty="0" smtClean="0"/>
              <a:t>clothes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Proper </a:t>
            </a:r>
            <a:r>
              <a:rPr lang="en-US" sz="2800" dirty="0"/>
              <a:t>gym </a:t>
            </a:r>
            <a:r>
              <a:rPr lang="en-US" sz="2800" dirty="0" smtClean="0"/>
              <a:t>shoes  </a:t>
            </a:r>
            <a:endParaRPr lang="en-US" sz="2800" dirty="0"/>
          </a:p>
        </p:txBody>
      </p:sp>
      <p:pic>
        <p:nvPicPr>
          <p:cNvPr id="3074" name="Picture 2" descr="C:\Users\Valued Customer\AppData\Local\Microsoft\Windows\Temporary Internet Files\Content.IE5\K0O7W0UI\MM9002347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80581"/>
            <a:ext cx="257556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19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During this Chapter, the students will learn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1828800"/>
            <a:ext cx="65437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The importance for proper stretching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How to select the proper stretch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How to demonstrate a stretch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Create a journal log during workouts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How to use the internet for research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of different stretches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962399"/>
            <a:ext cx="2337312" cy="24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4801" y="6414102"/>
            <a:ext cx="2236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This picture was found in Micro-soft clip art.</a:t>
            </a:r>
          </a:p>
        </p:txBody>
      </p:sp>
    </p:spTree>
    <p:extLst>
      <p:ext uri="{BB962C8B-B14F-4D97-AF65-F5344CB8AC3E}">
        <p14:creationId xmlns:p14="http://schemas.microsoft.com/office/powerpoint/2010/main" val="41381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14400"/>
            <a:ext cx="221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09800"/>
            <a:ext cx="684456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n.a</a:t>
            </a:r>
            <a:r>
              <a:rPr lang="en-US" sz="2400" dirty="0" smtClean="0"/>
              <a:t>.).(2012) Retrieved April 3, 2012 from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smtClean="0"/>
              <a:t>www.brianmac.co.uk/stretch.htm</a:t>
            </a:r>
          </a:p>
          <a:p>
            <a:endParaRPr lang="en-US" sz="2800" dirty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n.a</a:t>
            </a:r>
            <a:r>
              <a:rPr lang="en-US" sz="2400" dirty="0" smtClean="0"/>
              <a:t>.).(2012). Retrieved April 3, 2012 from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smtClean="0"/>
              <a:t>en.wikipedia.org/wiki/Stretching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0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0051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Stretching</a:t>
            </a:r>
            <a:r>
              <a:rPr lang="en-US" sz="2800" dirty="0" smtClean="0"/>
              <a:t> is</a:t>
            </a:r>
            <a:r>
              <a:rPr lang="en-US" dirty="0" smtClean="0"/>
              <a:t>:</a:t>
            </a:r>
          </a:p>
          <a:p>
            <a:r>
              <a:rPr lang="en-US" sz="2400" dirty="0"/>
              <a:t>a form of physical exercise in which a </a:t>
            </a:r>
            <a:endParaRPr lang="en-US" sz="2400" dirty="0" smtClean="0"/>
          </a:p>
          <a:p>
            <a:r>
              <a:rPr lang="en-US" sz="2400" dirty="0" smtClean="0"/>
              <a:t>specific skeletal muscle (</a:t>
            </a:r>
            <a:r>
              <a:rPr lang="en-US" sz="2400" dirty="0"/>
              <a:t>or muscle group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is </a:t>
            </a:r>
            <a:r>
              <a:rPr lang="en-US" sz="2400" dirty="0"/>
              <a:t>deliberately stretched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2997220"/>
            <a:ext cx="71160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Benefits of proper stretching: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a feeling of increased muscle </a:t>
            </a:r>
            <a:r>
              <a:rPr lang="en-US" sz="2800" dirty="0" smtClean="0"/>
              <a:t>control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greater </a:t>
            </a:r>
            <a:r>
              <a:rPr lang="en-US" sz="2800" dirty="0" smtClean="0"/>
              <a:t>flexibility </a:t>
            </a:r>
            <a:r>
              <a:rPr lang="en-US" sz="2800" dirty="0"/>
              <a:t>and range of </a:t>
            </a:r>
            <a:r>
              <a:rPr lang="en-US" sz="2800" dirty="0" smtClean="0"/>
              <a:t>motion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help therapeutically </a:t>
            </a:r>
            <a:r>
              <a:rPr lang="en-US" sz="2800" dirty="0"/>
              <a:t>to alleviate </a:t>
            </a:r>
            <a:r>
              <a:rPr lang="en-US" sz="2800" dirty="0" smtClean="0"/>
              <a:t>cramps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will help to reduce </a:t>
            </a:r>
            <a:r>
              <a:rPr lang="en-US" sz="2800" dirty="0" smtClean="0"/>
              <a:t>injuries</a:t>
            </a:r>
            <a:endParaRPr lang="en-US" sz="2800" dirty="0"/>
          </a:p>
        </p:txBody>
      </p:sp>
      <p:pic>
        <p:nvPicPr>
          <p:cNvPr id="3074" name="Picture 2" descr="C:\Users\Valued Customer\AppData\Local\Microsoft\Windows\Temporary Internet Files\Content.IE5\AM1I8PN9\MC90043992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68456"/>
            <a:ext cx="240481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67611" y="1402207"/>
            <a:ext cx="307777" cy="2144177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800" dirty="0"/>
              <a:t>This picture was found in Micro-soft clip art.</a:t>
            </a:r>
          </a:p>
        </p:txBody>
      </p:sp>
    </p:spTree>
    <p:extLst>
      <p:ext uri="{BB962C8B-B14F-4D97-AF65-F5344CB8AC3E}">
        <p14:creationId xmlns:p14="http://schemas.microsoft.com/office/powerpoint/2010/main" val="11795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321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The Proper Stretch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68467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Selecting the proper stretch is essential </a:t>
            </a:r>
          </a:p>
          <a:p>
            <a:r>
              <a:rPr lang="en-US" sz="2800" dirty="0" smtClean="0"/>
              <a:t>prior to competing in a gym class activity</a:t>
            </a:r>
          </a:p>
          <a:p>
            <a:r>
              <a:rPr lang="en-US" sz="2800" dirty="0" smtClean="0"/>
              <a:t>or sporting event.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505200"/>
            <a:ext cx="51988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example, prior to starting </a:t>
            </a:r>
          </a:p>
          <a:p>
            <a:r>
              <a:rPr lang="en-US" sz="2800" dirty="0" smtClean="0"/>
              <a:t>a daily jog – you will need to</a:t>
            </a:r>
          </a:p>
          <a:p>
            <a:r>
              <a:rPr lang="en-US" sz="2800" dirty="0" smtClean="0"/>
              <a:t>stretch your lower extremities </a:t>
            </a:r>
          </a:p>
          <a:p>
            <a:r>
              <a:rPr lang="en-US" sz="2800" dirty="0" smtClean="0"/>
              <a:t>and back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60" y="3657600"/>
            <a:ext cx="235732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6068" y="6461760"/>
            <a:ext cx="2236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This picture was found in Micro-soft clip art.</a:t>
            </a:r>
          </a:p>
        </p:txBody>
      </p:sp>
    </p:spTree>
    <p:extLst>
      <p:ext uri="{BB962C8B-B14F-4D97-AF65-F5344CB8AC3E}">
        <p14:creationId xmlns:p14="http://schemas.microsoft.com/office/powerpoint/2010/main" val="38251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542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The Proper </a:t>
            </a:r>
            <a:r>
              <a:rPr lang="en-US" sz="2800" u="sng" dirty="0" smtClean="0"/>
              <a:t>Stretch</a:t>
            </a:r>
            <a:r>
              <a:rPr lang="en-US" sz="2800" dirty="0" smtClean="0"/>
              <a:t> - (continued)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6619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certain stretching techniques and </a:t>
            </a:r>
            <a:r>
              <a:rPr lang="en-US" sz="2400" dirty="0" smtClean="0"/>
              <a:t>protocols</a:t>
            </a:r>
          </a:p>
          <a:p>
            <a:r>
              <a:rPr lang="en-US" sz="2400" dirty="0" smtClean="0"/>
              <a:t>    prevent </a:t>
            </a:r>
            <a:r>
              <a:rPr lang="en-US" sz="2400" dirty="0"/>
              <a:t>injuries when performed (within </a:t>
            </a:r>
            <a:r>
              <a:rPr lang="en-US" sz="2400" dirty="0" smtClean="0"/>
              <a:t>15</a:t>
            </a:r>
          </a:p>
          <a:p>
            <a:r>
              <a:rPr lang="en-US" sz="2400" dirty="0" smtClean="0"/>
              <a:t>    minutes</a:t>
            </a:r>
            <a:r>
              <a:rPr lang="en-US" sz="2400" dirty="0"/>
              <a:t>) prior to </a:t>
            </a:r>
            <a:r>
              <a:rPr lang="en-US" sz="2400" dirty="0" smtClean="0"/>
              <a:t>exercise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10129"/>
            <a:ext cx="6465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stretching does not prevent delayed onset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muscle </a:t>
            </a:r>
            <a:r>
              <a:rPr lang="en-US" sz="2400" dirty="0"/>
              <a:t>soreness, neither when performed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before </a:t>
            </a:r>
            <a:r>
              <a:rPr lang="en-US" sz="2400" dirty="0"/>
              <a:t>nor after exercise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Important Facts: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593431"/>
            <a:ext cx="6790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 one stretching exercise may not be </a:t>
            </a:r>
            <a:r>
              <a:rPr lang="en-US" sz="2400" dirty="0" smtClean="0"/>
              <a:t>enough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to prevent all types of injury, </a:t>
            </a:r>
            <a:r>
              <a:rPr lang="en-US" sz="2400" dirty="0" smtClean="0"/>
              <a:t>therefore,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multiple stretching exercises should be used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to </a:t>
            </a:r>
            <a:r>
              <a:rPr lang="en-US" sz="2400" dirty="0"/>
              <a:t>gain the full effects of stretching</a:t>
            </a:r>
          </a:p>
        </p:txBody>
      </p:sp>
    </p:spTree>
    <p:extLst>
      <p:ext uri="{BB962C8B-B14F-4D97-AF65-F5344CB8AC3E}">
        <p14:creationId xmlns:p14="http://schemas.microsoft.com/office/powerpoint/2010/main" val="36580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5973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additional examples </a:t>
            </a:r>
            <a:r>
              <a:rPr lang="en-US" sz="2800" dirty="0" smtClean="0"/>
              <a:t>go to listed</a:t>
            </a:r>
            <a:endParaRPr lang="en-US" sz="2800" dirty="0" smtClean="0"/>
          </a:p>
          <a:p>
            <a:r>
              <a:rPr lang="en-US" sz="2800" dirty="0" smtClean="0"/>
              <a:t>links below.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599" y="2209800"/>
            <a:ext cx="72539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hlinkClick r:id="rId4"/>
              </a:rPr>
              <a:t>http://www.brianmac.co.uk/stretch.htm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en.wikipedia.org/wiki/Stretching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hlinkClick r:id="rId6"/>
              </a:rPr>
              <a:t>http://k2.kirtland.cc.mi.us/~</a:t>
            </a:r>
            <a:r>
              <a:rPr lang="en-US" sz="2000" dirty="0" smtClean="0">
                <a:hlinkClick r:id="rId6"/>
              </a:rPr>
              <a:t>balbachl/stretch.htm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hlinkClick r:id="rId7"/>
              </a:rPr>
              <a:t>http://www.easystretchingexercises.com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www.mayoclinic.com/health/back-pain/LB00001_D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hlinkClick r:id="rId9"/>
              </a:rPr>
              <a:t>http://exercise.about.com/cs/flexibility/l/blstretch.htm</a:t>
            </a:r>
            <a:endParaRPr lang="en-US" sz="2000" dirty="0" smtClean="0"/>
          </a:p>
        </p:txBody>
      </p:sp>
      <p:pic>
        <p:nvPicPr>
          <p:cNvPr id="5123" name="Picture 3" descr="C:\Users\Valued Customer\AppData\Local\Microsoft\Windows\Temporary Internet Files\Content.IE5\S7687CZ2\MP900255375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2428475" y="4398209"/>
            <a:ext cx="31785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6530732"/>
            <a:ext cx="2757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This picture was found in Micro-soft clip art.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53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3" name="chimes.wav"/>
          </p:stSnd>
        </p:sndAc>
      </p:transition>
    </mc:Choice>
    <mc:Fallback xmlns="">
      <p:transition spd="slow" advTm="1900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Students  should know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70022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Increasing flexibility through stretching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is </a:t>
            </a:r>
            <a:r>
              <a:rPr lang="en-US" sz="2400" dirty="0"/>
              <a:t>one of </a:t>
            </a:r>
            <a:r>
              <a:rPr lang="en-US" sz="2400" dirty="0" smtClean="0"/>
              <a:t>the basic tenets of </a:t>
            </a:r>
            <a:r>
              <a:rPr lang="en-US" sz="2400" dirty="0"/>
              <a:t>physical fitness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It </a:t>
            </a:r>
            <a:r>
              <a:rPr lang="en-US" sz="2400" dirty="0"/>
              <a:t>is common for athletes to stretch </a:t>
            </a:r>
            <a:r>
              <a:rPr lang="en-US" sz="2400" dirty="0" smtClean="0"/>
              <a:t>before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and after exercise </a:t>
            </a:r>
            <a:r>
              <a:rPr lang="en-US" sz="2400" dirty="0"/>
              <a:t>in order to reduce </a:t>
            </a:r>
            <a:r>
              <a:rPr lang="en-US" sz="2400" dirty="0" smtClean="0"/>
              <a:t>injury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and increase performance.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Yoga involves the stretching of major </a:t>
            </a:r>
            <a:r>
              <a:rPr lang="en-US" sz="2400" dirty="0" smtClean="0"/>
              <a:t>muscle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groups</a:t>
            </a:r>
            <a:r>
              <a:rPr lang="en-US" sz="2400" dirty="0" smtClean="0"/>
              <a:t>, some </a:t>
            </a:r>
            <a:r>
              <a:rPr lang="en-US" sz="2400" dirty="0"/>
              <a:t>of which require a high level </a:t>
            </a:r>
            <a:r>
              <a:rPr lang="en-US" sz="2400" dirty="0" smtClean="0"/>
              <a:t>of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flexibility </a:t>
            </a:r>
            <a:r>
              <a:rPr lang="en-US" sz="2400" dirty="0" smtClean="0"/>
              <a:t>to perform</a:t>
            </a:r>
            <a:r>
              <a:rPr lang="en-US" sz="2400" dirty="0"/>
              <a:t>, for example the </a:t>
            </a:r>
            <a:r>
              <a:rPr lang="en-US" sz="2400" dirty="0" smtClean="0"/>
              <a:t>lotus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position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Stretching can strengthen muscles, and in </a:t>
            </a:r>
            <a:r>
              <a:rPr lang="en-US" sz="2400" dirty="0" smtClean="0"/>
              <a:t>turn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strong muscles </a:t>
            </a:r>
            <a:r>
              <a:rPr lang="en-US" sz="2400" dirty="0"/>
              <a:t>are important to stretching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safely </a:t>
            </a:r>
            <a:r>
              <a:rPr lang="en-US" sz="2400" dirty="0"/>
              <a:t>and effectively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6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3" name="chimes.wav"/>
          </p:stSnd>
        </p:sndAc>
      </p:transition>
    </mc:Choice>
    <mc:Fallback xmlns="">
      <p:transition spd="slow" advTm="1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844" y="609600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Students must wear proper gym clothing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14255" y="5181600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NO EXCEPTIONS!!!</a:t>
            </a:r>
            <a:endParaRPr lang="en-US" sz="2000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7" y="3785265"/>
            <a:ext cx="1257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5" y="2133600"/>
            <a:ext cx="1619250" cy="18859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7" y="1419225"/>
            <a:ext cx="1619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799"/>
            <a:ext cx="75055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is a basic physical education </a:t>
            </a:r>
            <a:r>
              <a:rPr lang="en-US" sz="2800" dirty="0" smtClean="0"/>
              <a:t>class,</a:t>
            </a:r>
          </a:p>
          <a:p>
            <a:pPr algn="ctr"/>
            <a:r>
              <a:rPr lang="en-US" sz="2800" dirty="0"/>
              <a:t>t</a:t>
            </a:r>
            <a:r>
              <a:rPr lang="en-US" sz="2800" dirty="0" smtClean="0"/>
              <a:t>herefore, students </a:t>
            </a:r>
            <a:r>
              <a:rPr lang="en-US" sz="2800" dirty="0"/>
              <a:t>are required to dress </a:t>
            </a:r>
            <a:r>
              <a:rPr lang="en-US" sz="2800" dirty="0" smtClean="0"/>
              <a:t>out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daily and </a:t>
            </a:r>
            <a:r>
              <a:rPr lang="en-US" sz="2800" dirty="0" smtClean="0"/>
              <a:t>participate </a:t>
            </a:r>
            <a:r>
              <a:rPr lang="en-US" sz="2800" dirty="0"/>
              <a:t>regularly.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821" y="2667000"/>
            <a:ext cx="74398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is a basic physical education class,</a:t>
            </a:r>
          </a:p>
          <a:p>
            <a:pPr algn="ctr"/>
            <a:r>
              <a:rPr lang="en-US" sz="2800" dirty="0"/>
              <a:t>therefore, students are required to dress out</a:t>
            </a:r>
          </a:p>
          <a:p>
            <a:pPr algn="ctr"/>
            <a:r>
              <a:rPr lang="en-US" sz="2800" dirty="0"/>
              <a:t> daily and participate regularly.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70794"/>
            <a:ext cx="273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**********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2987040" y="4067235"/>
            <a:ext cx="2733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**********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5887" y="4724400"/>
            <a:ext cx="6197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Five points will be deducted daily for</a:t>
            </a:r>
          </a:p>
          <a:p>
            <a:pPr algn="ctr"/>
            <a:r>
              <a:rPr lang="en-US" sz="2800" dirty="0" smtClean="0"/>
              <a:t>not dressing out.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51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1082</TotalTime>
  <Words>888</Words>
  <Application>Microsoft Office PowerPoint</Application>
  <PresentationFormat>On-screen Show (4:3)</PresentationFormat>
  <Paragraphs>151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Customer</dc:creator>
  <cp:lastModifiedBy>Valued Customer</cp:lastModifiedBy>
  <cp:revision>195</cp:revision>
  <dcterms:created xsi:type="dcterms:W3CDTF">2012-03-07T19:48:36Z</dcterms:created>
  <dcterms:modified xsi:type="dcterms:W3CDTF">2012-04-04T14:05:38Z</dcterms:modified>
</cp:coreProperties>
</file>